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  <p:embeddedFont>
      <p:font typeface="Quattrocen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98420"/>
            <a:ext cx="630126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 Otimizador Inteligente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661410"/>
            <a:ext cx="7468553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Estratégias de Indexação para Alta Performance em PostgreSQL.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486501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Trabalho da disciplina de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PABD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Grupo: Douglas Fernandes, Gustavo Emanuel, Hian Sebasthian.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0963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Obrigado!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87262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Perguntas?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465391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Trabalho da disciplina de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PABD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Grupo: Douglas Fernandes, Gustavo Emanuel, Hian Sebasthian.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620101"/>
            <a:ext cx="5579864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 Desafio da Escalabilidade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5452586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 sistemas reais com milhões de registros, consultas simples se tornam gargalos críticos que afetam a experiência do usuário. Investigamos e resolvemos dois cenários de lentidão em uma base de 20 milhões de linhas, usando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 ANALYZE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para diagnóstico preciso.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37849"/>
            <a:ext cx="784514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Caso 1: A Busca por Tarefas "Pendentes"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2885718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busca por uma minoria de tarefas 'pendentes' forçava o sistema a ler a tabela inteira, linha por linha.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 resultado foi um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Seq Scan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 tempo de execução elevado, impactando performance (10 segundos).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2939534"/>
            <a:ext cx="6185535" cy="31828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18836"/>
            <a:ext cx="6852166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Estratégia do Índice Especialista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316670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 vez de um índice completo e ingênuo (exibindo tempo alto), criamos um índice parcial focado apenas nas tarefas relevantes: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 INDEX ... WHERE status = 'pendente';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914186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performance melhorou expressivamente.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3220522"/>
            <a:ext cx="6185535" cy="26210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89165"/>
            <a:ext cx="515635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Resultados: Índice Parcial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837724" y="2931200"/>
            <a:ext cx="12954952" cy="2757011"/>
          </a:xfrm>
          <a:prstGeom prst="roundRect">
            <a:avLst>
              <a:gd name="adj" fmla="val 130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2938820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309002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Abordagem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309002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Tempo de Execução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624263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377547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Sem Índice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77547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10.3s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309705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446091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Índice Completo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46091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5.6s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4995148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5146357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Índice Parcial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146357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1.1s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837724" y="59574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Uma solução 14x mais rápida, provando que a estratégia correta é fundamental.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06404"/>
            <a:ext cx="732341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Caso 2: O Custo da Função LOWER()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2754273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busca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case-insensitive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usando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LOWER(username)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impedia o uso de índices padrão, forçando um Seq Scan extenso.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 tempo de execução disparava para vários segundos.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2808089"/>
            <a:ext cx="6185535" cy="34457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54649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Solução Definitiva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3002518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Criamos um índice baseado em expressão que pré-calcula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LOWER(username)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 INDEX ... ON (LOWER(username));</a:t>
            </a:r>
            <a:pPr algn="l" indent="0" marL="0">
              <a:lnSpc>
                <a:spcPts val="3000"/>
              </a:lnSpc>
              <a:buNone/>
            </a:pP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Resultado: uma transformação radical na performance.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3056334"/>
            <a:ext cx="6185535" cy="29494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1827"/>
            <a:ext cx="6633686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Resultados: Índice em Expressão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837724" y="3273862"/>
            <a:ext cx="12954952" cy="2071568"/>
          </a:xfrm>
          <a:prstGeom prst="roundRect">
            <a:avLst>
              <a:gd name="adj" fmla="val 17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3281482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3432691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Abordagem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3432691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Tempo de Execução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966924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4118134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Sem Índice de Expressão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4118134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12.4s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65236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4803577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 Índice de Expressão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803577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0.00012s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837724" y="56146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 ~100.000x superior. De uma consulta quebrada para uma resposta instantânea.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30329"/>
            <a:ext cx="638139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Conclusões e Melhores Práticas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343292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Diagnóstico é tudo: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EXPLAIN ANALYZE é a prova, não suposição.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389965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Índices Parciais: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Ideais para dados com distribuição desigual.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366379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Índices em Expressão: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Essenciais para buscas com funções aplicadas.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2161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ADS na prática: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Um bom sistema não só funciona, ele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escala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2025-07-07T05:34:06Z</dcterms:created>
  <dcterms:modified xsi:type="dcterms:W3CDTF">2025-07-07T05:34:06Z</dcterms:modified>
</cp:coreProperties>
</file>